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4" r:id="rId9"/>
    <p:sldId id="263" r:id="rId10"/>
    <p:sldId id="265" r:id="rId11"/>
    <p:sldId id="267" r:id="rId12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2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504A69E1-1DDD-4340-8895-EAE8758C99D4}" type="datetimeFigureOut">
              <a:rPr lang="pl-PL" smtClean="0"/>
              <a:t>2016-12-13</a:t>
            </a:fld>
            <a:endParaRPr lang="pl-PL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72CD4A-88F5-4D16-92FA-F92FF2D3F646}" type="slidenum">
              <a:rPr lang="pl-PL" smtClean="0"/>
              <a:t>‹#›</a:t>
            </a:fld>
            <a:endParaRPr lang="pl-PL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69E1-1DDD-4340-8895-EAE8758C99D4}" type="datetimeFigureOut">
              <a:rPr lang="pl-PL" smtClean="0"/>
              <a:t>2016-12-13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CD4A-88F5-4D16-92FA-F92FF2D3F64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69E1-1DDD-4340-8895-EAE8758C99D4}" type="datetimeFigureOut">
              <a:rPr lang="pl-PL" smtClean="0"/>
              <a:t>2016-12-13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CD4A-88F5-4D16-92FA-F92FF2D3F64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69E1-1DDD-4340-8895-EAE8758C99D4}" type="datetimeFigureOut">
              <a:rPr lang="pl-PL" smtClean="0"/>
              <a:t>2016-12-13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CD4A-88F5-4D16-92FA-F92FF2D3F64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69E1-1DDD-4340-8895-EAE8758C99D4}" type="datetimeFigureOut">
              <a:rPr lang="pl-PL" smtClean="0"/>
              <a:t>2016-12-13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CD4A-88F5-4D16-92FA-F92FF2D3F64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69E1-1DDD-4340-8895-EAE8758C99D4}" type="datetimeFigureOut">
              <a:rPr lang="pl-PL" smtClean="0"/>
              <a:t>2016-12-13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CD4A-88F5-4D16-92FA-F92FF2D3F646}" type="slidenum">
              <a:rPr lang="pl-PL" smtClean="0"/>
              <a:t>‹#›</a:t>
            </a:fld>
            <a:endParaRPr lang="pl-PL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69E1-1DDD-4340-8895-EAE8758C99D4}" type="datetimeFigureOut">
              <a:rPr lang="pl-PL" smtClean="0"/>
              <a:t>2016-12-13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CD4A-88F5-4D16-92FA-F92FF2D3F64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69E1-1DDD-4340-8895-EAE8758C99D4}" type="datetimeFigureOut">
              <a:rPr lang="pl-PL" smtClean="0"/>
              <a:t>2016-12-13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CD4A-88F5-4D16-92FA-F92FF2D3F64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69E1-1DDD-4340-8895-EAE8758C99D4}" type="datetimeFigureOut">
              <a:rPr lang="pl-PL" smtClean="0"/>
              <a:t>2016-12-13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CD4A-88F5-4D16-92FA-F92FF2D3F64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69E1-1DDD-4340-8895-EAE8758C99D4}" type="datetimeFigureOut">
              <a:rPr lang="pl-PL" smtClean="0"/>
              <a:t>2016-12-13</a:t>
            </a:fld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CD4A-88F5-4D16-92FA-F92FF2D3F646}" type="slidenum">
              <a:rPr lang="pl-PL" smtClean="0"/>
              <a:t>‹#›</a:t>
            </a:fld>
            <a:endParaRPr lang="pl-PL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A69E1-1DDD-4340-8895-EAE8758C99D4}" type="datetimeFigureOut">
              <a:rPr lang="pl-PL" smtClean="0"/>
              <a:t>2016-12-13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CD4A-88F5-4D16-92FA-F92FF2D3F64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504A69E1-1DDD-4340-8895-EAE8758C99D4}" type="datetimeFigureOut">
              <a:rPr lang="pl-PL" smtClean="0"/>
              <a:t>2016-12-13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7D72CD4A-88F5-4D16-92FA-F92FF2D3F646}" type="slidenum">
              <a:rPr lang="pl-PL" smtClean="0"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 LEŚNY PARK REKREACJI,  TRADYCJI I EDUKACJI W KLUKÓWKU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699792" y="4293096"/>
            <a:ext cx="5072608" cy="1345704"/>
          </a:xfrm>
        </p:spPr>
        <p:txBody>
          <a:bodyPr>
            <a:normAutofit/>
          </a:bodyPr>
          <a:lstStyle/>
          <a:p>
            <a:r>
              <a:rPr lang="pl-PL" dirty="0" smtClean="0"/>
              <a:t>„BLIŻEJ - DRZEW, PSZCZÓŁ, BOBRÓW, TRADYCJI, BLIŻEJ ... LUDZI”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567772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37018" y="260648"/>
            <a:ext cx="7024744" cy="11430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pl-PL" dirty="0" smtClean="0"/>
              <a:t>Schemat/ plan inwestycji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43608" y="2420888"/>
            <a:ext cx="6777317" cy="3508977"/>
          </a:xfrm>
        </p:spPr>
        <p:txBody>
          <a:bodyPr/>
          <a:lstStyle/>
          <a:p>
            <a:r>
              <a:rPr lang="pl-PL" dirty="0" err="1" smtClean="0"/>
              <a:t>word</a:t>
            </a:r>
            <a:endParaRPr lang="pl-PL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7443613" cy="382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364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827584" y="2420888"/>
            <a:ext cx="7344816" cy="1008112"/>
          </a:xfrm>
        </p:spPr>
        <p:txBody>
          <a:bodyPr>
            <a:normAutofit fontScale="90000"/>
          </a:bodyPr>
          <a:lstStyle/>
          <a:p>
            <a:r>
              <a:rPr lang="pl-PL" sz="9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Koniec</a:t>
            </a:r>
            <a:r>
              <a:rPr lang="pl-PL" sz="4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pl-PL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Zapraszamy do współpracy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43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Kim jesteśmy?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l-PL" dirty="0" smtClean="0"/>
              <a:t>Stowarzyszenie – „Towarzystwo Przyjaciół Rzeki Turki” to lokalna organizacja społeczna typu „non profit” działająca na terenie gminy Świercze </a:t>
            </a:r>
            <a:r>
              <a:rPr lang="pl-PL" dirty="0" smtClean="0"/>
              <a:t> i Nowe Miasto</a:t>
            </a:r>
            <a:endParaRPr lang="pl-PL" dirty="0" smtClean="0"/>
          </a:p>
          <a:p>
            <a:r>
              <a:rPr lang="pl-PL" dirty="0" smtClean="0"/>
              <a:t>Nasze cele to:</a:t>
            </a:r>
          </a:p>
          <a:p>
            <a:pPr lvl="1"/>
            <a:r>
              <a:rPr lang="pl-PL" dirty="0"/>
              <a:t>ochrona środowiska naturalnego, </a:t>
            </a:r>
          </a:p>
          <a:p>
            <a:pPr lvl="1"/>
            <a:r>
              <a:rPr lang="pl-PL" dirty="0"/>
              <a:t>propagowanie ekologicznych metod uprawy roślin, chowu zwierząt, wytwarzania energii oraz budownictwa naturalnego</a:t>
            </a:r>
            <a:r>
              <a:rPr lang="pl-PL" dirty="0" smtClean="0"/>
              <a:t>,</a:t>
            </a:r>
            <a:endParaRPr lang="pl-PL" dirty="0"/>
          </a:p>
          <a:p>
            <a:pPr lvl="1"/>
            <a:r>
              <a:rPr lang="pl-PL" dirty="0"/>
              <a:t>wzmacnianie więzi miejscowej ludności z małą ojczyzną, pielęgnowanie jej tradycji,</a:t>
            </a:r>
          </a:p>
          <a:p>
            <a:pPr lvl="1"/>
            <a:r>
              <a:rPr lang="pl-PL" dirty="0"/>
              <a:t>poszerzanie grona miłośników i sympatyków regionu,</a:t>
            </a:r>
          </a:p>
          <a:p>
            <a:pPr lvl="1"/>
            <a:r>
              <a:rPr lang="pl-PL" dirty="0"/>
              <a:t>upowszechnianie wiedzy o historii </a:t>
            </a:r>
            <a:r>
              <a:rPr lang="pl-PL" dirty="0" smtClean="0"/>
              <a:t>regionu,</a:t>
            </a:r>
          </a:p>
          <a:p>
            <a:pPr lvl="1"/>
            <a:r>
              <a:rPr lang="pl-PL" dirty="0"/>
              <a:t>w</a:t>
            </a:r>
            <a:r>
              <a:rPr lang="pl-PL" dirty="0" smtClean="0"/>
              <a:t>spieranie jego rozwoju ekonomicznego </a:t>
            </a:r>
          </a:p>
          <a:p>
            <a:pPr marL="0" indent="0">
              <a:buNone/>
            </a:pPr>
            <a:r>
              <a:rPr lang="pl-PL" dirty="0" smtClean="0"/>
              <a:t> </a:t>
            </a:r>
          </a:p>
          <a:p>
            <a:pPr marL="0" indent="0">
              <a:buNone/>
            </a:pPr>
            <a:r>
              <a:rPr lang="pl-PL" dirty="0" smtClean="0"/>
              <a:t>Chcemy być animatorem i lokalnym liderem zmian</a:t>
            </a:r>
          </a:p>
        </p:txBody>
      </p:sp>
    </p:spTree>
    <p:extLst>
      <p:ext uri="{BB962C8B-B14F-4D97-AF65-F5344CB8AC3E}">
        <p14:creationId xmlns:p14="http://schemas.microsoft.com/office/powerpoint/2010/main" val="321360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pl-PL" dirty="0" smtClean="0"/>
              <a:t>Projekty – najbliższe zamierzenia 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l-PL" dirty="0" smtClean="0"/>
              <a:t>Budowa Parku Rekreacji, Tradycji i Edukacji w Klukówku</a:t>
            </a:r>
            <a:endParaRPr lang="pl-PL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l-PL" dirty="0" smtClean="0"/>
              <a:t>Chcemy stworzyć miejsce, które pozwoli mieszkańcom obszaru aktywnie spędzać czas wolny (poprawiając jakość życia),</a:t>
            </a:r>
          </a:p>
          <a:p>
            <a:r>
              <a:rPr lang="pl-PL" dirty="0" smtClean="0"/>
              <a:t>Naszym celem jest zwiększenie atrakcyjności turystycznej Klukówka </a:t>
            </a:r>
            <a:r>
              <a:rPr lang="pl-PL" dirty="0" smtClean="0"/>
              <a:t>i okolic ( gminy Świercze i Nowe Miasto)</a:t>
            </a:r>
            <a:endParaRPr lang="pl-PL" dirty="0" smtClean="0"/>
          </a:p>
          <a:p>
            <a:r>
              <a:rPr lang="pl-PL" dirty="0" smtClean="0"/>
              <a:t>Chcemy edukować poprzez przykład, prowadzić i promować ekologiczne rolnictwo i przetwórstwo.</a:t>
            </a:r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l-PL" dirty="0" smtClean="0"/>
              <a:t>Przygotowanie koncepcji i promocja idei powstania lokalnego szlaku turystycznego</a:t>
            </a:r>
            <a:endParaRPr lang="pl-PL" dirty="0"/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l-PL" dirty="0" smtClean="0"/>
              <a:t>Nasz projekt wpisuje się i stanowi element szerszej koncepcji powstania turystycznych szlaków tematycznych,</a:t>
            </a:r>
          </a:p>
          <a:p>
            <a:r>
              <a:rPr lang="pl-PL" dirty="0" smtClean="0"/>
              <a:t>Nawiązaliśmy współpracę z grupą pasjonatów, historyków i architektów przy udziale których uruchomiliśmy prace nad powołaniem – Szlaku Turystycznego śladem majątków ziemskich gminy </a:t>
            </a:r>
            <a:r>
              <a:rPr lang="pl-PL" dirty="0" smtClean="0"/>
              <a:t>Modzele (obecnie Nowe Miasto) </a:t>
            </a:r>
            <a:r>
              <a:rPr lang="pl-PL" dirty="0" smtClean="0"/>
              <a:t>i Świercze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6519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Projekt Kompleksu – teren inwestycji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pl-PL" dirty="0" smtClean="0"/>
          </a:p>
          <a:p>
            <a:endParaRPr lang="pl-PL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pl-PL" dirty="0" smtClean="0"/>
              <a:t>Obszar lokalizacji </a:t>
            </a:r>
          </a:p>
          <a:p>
            <a:r>
              <a:rPr lang="pl-PL" dirty="0"/>
              <a:t>o</a:t>
            </a:r>
            <a:r>
              <a:rPr lang="pl-PL" dirty="0" smtClean="0"/>
              <a:t>peracji to kompleks czterech działek położonych w sąsiedztwie rzeki Turki</a:t>
            </a:r>
            <a:endParaRPr lang="pl-PL" dirty="0"/>
          </a:p>
        </p:txBody>
      </p:sp>
      <p:pic>
        <p:nvPicPr>
          <p:cNvPr id="1026" name="Picture 2" descr="C:\Users\pslupski\Downloads\Zarys terenu park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48880"/>
            <a:ext cx="4175682" cy="395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0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Bliskość natury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12976"/>
            <a:ext cx="3166407" cy="237502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124744"/>
            <a:ext cx="2444502" cy="183354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38" y="3753036"/>
            <a:ext cx="3454412" cy="259104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49951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43490" y="620688"/>
            <a:ext cx="7024744" cy="1008112"/>
          </a:xfrm>
        </p:spPr>
        <p:txBody>
          <a:bodyPr/>
          <a:lstStyle/>
          <a:p>
            <a:r>
              <a:rPr lang="pl-PL" dirty="0" smtClean="0"/>
              <a:t>Opis projektu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43492" y="1844824"/>
            <a:ext cx="6777317" cy="432048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r>
              <a:rPr lang="pl-PL" dirty="0" smtClean="0"/>
              <a:t>PROGRAM REALIZACJI OPERACJI PRZEWIDUJE BUDOWĘ KOMPLEKSU OBIEKTÓW , NA KTÓRY SKŁADAJĄ SIĘ:                                                </a:t>
            </a:r>
          </a:p>
          <a:p>
            <a:pPr marL="0" indent="0">
              <a:buNone/>
            </a:pPr>
            <a:r>
              <a:rPr lang="pl-PL" dirty="0" smtClean="0"/>
              <a:t> 1.CZĘŚĆ REKREACYJNA OBEJMUJĄCĄ  - PARK LINOWY DLA DZIECI Z PEŁNĄ ASEKURACJĄ (SIATKAMI) ORAZ                                                                            ŚCIEŻKI ROWEROWE I SPACEROWE I OBIEKTY MAŁEJ ARCHITEKTURY OGRODOWEJ.                                                                                                                                                 2. CZĘŚĆ WYPOCZYNKU I TRADYCJI OBEJMUJĄCA:                                                                                                 A) WARSZTAT WIKLINIARSKI - 5 STANOWISKOWY, WYPOSAŻONY W NARZĘDZIA,  ZADASZONY ALTANĄ                                            B)  PIEC CHLEBOWY Z WĘDZARNIĄ I GRILLEM, (MUROWANY, TRADYCYJNY - OPALANY DREWNEM),                                         C) MIEJSCE SPOTKAŃ MIESZKAŃCÓW I TURYSTÓW W RAMACH WYBUDOWANEJ ALTANY O POWIERCHNI DO 35 METRÓW KWADRATOWYCH, SŁUŻACE RÓWNIEŻ LOKALNYM PRZEDSIEBIORCOM I ROLNIKOM W SZCZEGÓLNOŚCI DO PROMOCJI WŁASNEJ DZIAŁALNOŚCI.             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pl-PL" dirty="0" smtClean="0"/>
              <a:t>3. CZĘŚCI EDUKACYJNEJ - PSZCZELARSKA ŚCIEŻKA EDUKACYJNA W RAMACH KTÓREJ ORGANIZOWANE BĘDĄ WARSZTATY.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282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heel spokes="1"/>
      </p:transition>
    </mc:Choice>
    <mc:Fallback xmlns="">
      <p:transition spd="slow">
        <p:wheel spokes="1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817160"/>
          </a:xfrm>
        </p:spPr>
        <p:txBody>
          <a:bodyPr/>
          <a:lstStyle/>
          <a:p>
            <a:r>
              <a:rPr lang="pl-PL" dirty="0" smtClean="0"/>
              <a:t>Część rekreacji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43492" y="2323652"/>
            <a:ext cx="6777317" cy="350897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68580" indent="0">
              <a:buNone/>
            </a:pPr>
            <a:endParaRPr lang="pl-PL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350586"/>
            <a:ext cx="4355969" cy="214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607" y="2065412"/>
            <a:ext cx="2184684" cy="2264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76872"/>
            <a:ext cx="3327276" cy="228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436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pl-PL" dirty="0" smtClean="0"/>
              <a:t>Część edukacyjna </a:t>
            </a:r>
            <a:endParaRPr lang="pl-P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197421"/>
            <a:ext cx="3154605" cy="23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6219">
            <a:off x="4112489" y="2301894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702148"/>
            <a:ext cx="26193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435" y="4492723"/>
            <a:ext cx="24003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962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Część wypoczynku i tradycji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pl-PL" dirty="0" smtClean="0"/>
              <a:t>Piec chlebowy , warsztat wikliniarski, ścieżki spacerowe </a:t>
            </a:r>
            <a:endParaRPr lang="pl-P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9236">
            <a:off x="568652" y="3718426"/>
            <a:ext cx="2609850" cy="17526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068960"/>
            <a:ext cx="2466975" cy="184785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992885"/>
            <a:ext cx="2466975" cy="184785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117155"/>
            <a:ext cx="2581275" cy="177165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05215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ogaty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472</TotalTime>
  <Words>397</Words>
  <Application>Microsoft Office PowerPoint</Application>
  <PresentationFormat>Pokaz na ekranie (4:3)</PresentationFormat>
  <Paragraphs>39</Paragraphs>
  <Slides>11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2" baseType="lpstr">
      <vt:lpstr>Austin</vt:lpstr>
      <vt:lpstr> LEŚNY PARK REKREACJI,  TRADYCJI I EDUKACJI W KLUKÓWKU</vt:lpstr>
      <vt:lpstr>Kim jesteśmy?</vt:lpstr>
      <vt:lpstr>Projekty – najbliższe zamierzenia </vt:lpstr>
      <vt:lpstr>Projekt Kompleksu – teren inwestycji</vt:lpstr>
      <vt:lpstr>Bliskość natury</vt:lpstr>
      <vt:lpstr>Opis projektu</vt:lpstr>
      <vt:lpstr>Część rekreacji</vt:lpstr>
      <vt:lpstr>Część edukacyjna </vt:lpstr>
      <vt:lpstr>Część wypoczynku i tradycji</vt:lpstr>
      <vt:lpstr>Schemat/ plan inwestycji</vt:lpstr>
      <vt:lpstr>Koniec.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LEŚNY PARK REKREACJI,  TRADYCJI I EDUKACJI W KLUKÓWKU</dc:title>
  <dc:creator>Piotr Słupski</dc:creator>
  <cp:lastModifiedBy>Piotr Słupski</cp:lastModifiedBy>
  <cp:revision>16</cp:revision>
  <dcterms:created xsi:type="dcterms:W3CDTF">2016-10-30T12:16:29Z</dcterms:created>
  <dcterms:modified xsi:type="dcterms:W3CDTF">2016-12-13T10:40:12Z</dcterms:modified>
</cp:coreProperties>
</file>